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54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28" name="Shap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B857-8B52-4609-948C-6A0D97499AAA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17" name="Shap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hape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C883-AE71-442F-B779-857EA1BB4FD7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Shap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B857-8B52-4609-948C-6A0D97499AAA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C883-AE71-442F-B779-857EA1BB4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add title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/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B857-8B52-4609-948C-6A0D97499AAA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C883-AE71-442F-B779-857EA1BB4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B857-8B52-4609-948C-6A0D97499AAA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C883-AE71-442F-B779-857EA1BB4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905000" y="10668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 latinLnBrk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1905000" y="29649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B857-8B52-4609-948C-6A0D97499AAA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C883-AE71-442F-B779-857EA1BB4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B857-8B52-4609-948C-6A0D97499AAA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C883-AE71-442F-B779-857EA1BB4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hape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hap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B857-8B52-4609-948C-6A0D97499AAA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8" name="Shap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hap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C883-AE71-442F-B779-857EA1BB4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B857-8B52-4609-948C-6A0D97499AAA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hap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C883-AE71-442F-B779-857EA1BB4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B857-8B52-4609-948C-6A0D97499AAA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3" name="Shap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hap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C883-AE71-442F-B779-857EA1BB4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4" name="Shape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B857-8B52-4609-948C-6A0D97499AAA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C883-AE71-442F-B779-857EA1BB4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hape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/>
            <a:endParaRPr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hape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dirty="0" smtClean="0"/>
              <a:t>Click to edit Master text styles</a:t>
            </a:r>
            <a:endParaRPr lang="en-US" dirty="0"/>
          </a:p>
        </p:txBody>
      </p:sp>
      <p:sp>
        <p:nvSpPr>
          <p:cNvPr id="5" name="Shap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C9CB857-8B52-4609-948C-6A0D97499AAA}" type="datetimeFigureOut">
              <a:rPr lang="en-US" smtClean="0"/>
              <a:pPr/>
              <a:t>7/4/2013</a:t>
            </a:fld>
            <a:endParaRPr lang="en-US"/>
          </a:p>
        </p:txBody>
      </p:sp>
      <p:sp>
        <p:nvSpPr>
          <p:cNvPr id="6" name="Shap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hap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9CC883-AE71-442F-B779-857EA1BB4FD7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  <a:endParaRPr lang="en-US" dirty="0"/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>
              <a:defRPr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6C9CB857-8B52-4609-948C-6A0D97499AAA}" type="datetimeFigureOut">
              <a:rPr lang="en-US" smtClean="0"/>
              <a:pPr/>
              <a:t>7/4/2013</a:t>
            </a:fld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>
              <a:defRPr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en-US">
              <a:solidFill>
                <a:schemeClr val="tx1">
                  <a:shade val="50000"/>
                </a:schemeClr>
              </a:solidFill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>
              <a:defRPr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69CC883-AE71-442F-B779-857EA1BB4FD7}" type="slidenum">
              <a:rPr lang="en-US" smtClean="0"/>
              <a:pPr/>
              <a:t>‹#›</a:t>
            </a:fld>
            <a:endParaRPr lang="en-US" dirty="0">
              <a:solidFill>
                <a:schemeClr val="tx1">
                  <a:shade val="50000"/>
                </a:schemeClr>
              </a:solidFill>
            </a:endParaRP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latinLnBrk="0">
        <a:spcBef>
          <a:spcPct val="0"/>
        </a:spcBef>
        <a:buNone/>
        <a:defRPr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latinLnBrk="0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latinLnBrk="0">
        <a:spcBef>
          <a:spcPct val="20000"/>
        </a:spcBef>
        <a:buClr>
          <a:schemeClr val="tx1"/>
        </a:buClr>
        <a:buSzPct val="80000"/>
        <a:buFont typeface="Wingdings 2"/>
        <a:buChar char="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latinLnBrk="0">
        <a:spcBef>
          <a:spcPct val="20000"/>
        </a:spcBef>
        <a:buClr>
          <a:schemeClr val="tx1"/>
        </a:buClr>
        <a:buSzPct val="95000"/>
        <a:buFont typeface="Wingdings"/>
        <a:buChar char=""/>
        <a:defRPr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latinLnBrk="0">
        <a:spcBef>
          <a:spcPct val="20000"/>
        </a:spcBef>
        <a:buClr>
          <a:schemeClr val="tx1"/>
        </a:buClr>
        <a:buSzPct val="100000"/>
        <a:buFont typeface="Wingdings 3"/>
        <a:buChar char="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latinLnBrk="0">
        <a:spcBef>
          <a:spcPct val="20000"/>
        </a:spcBef>
        <a:buClr>
          <a:schemeClr val="tx1"/>
        </a:buClr>
        <a:buFont typeface="Wingdings 2"/>
        <a:buChar char="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latinLnBrk="0">
        <a:spcBef>
          <a:spcPct val="20000"/>
        </a:spcBef>
        <a:buClr>
          <a:schemeClr val="tx1"/>
        </a:buClr>
        <a:buFont typeface="Wingdings 3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latinLnBrk="0">
        <a:spcBef>
          <a:spcPct val="20000"/>
        </a:spcBef>
        <a:buClr>
          <a:schemeClr val="tx1"/>
        </a:buClr>
        <a:buFont typeface="Wingdings 2"/>
        <a:buChar char="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latinLnBrk="0">
        <a:spcBef>
          <a:spcPct val="20000"/>
        </a:spcBef>
        <a:buClr>
          <a:schemeClr val="tx1"/>
        </a:buClr>
        <a:buFont typeface="Wingdings 2"/>
        <a:buChar char="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latinLnBrk="0">
        <a:spcBef>
          <a:spcPct val="20000"/>
        </a:spcBef>
        <a:buClr>
          <a:schemeClr val="tx1"/>
        </a:buClr>
        <a:buFont typeface="Wingdings 2"/>
        <a:buChar char="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>
        <a:defRPr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Northwind</a:t>
            </a:r>
            <a:r>
              <a:rPr lang="en-US" dirty="0" smtClean="0"/>
              <a:t> Traders </a:t>
            </a:r>
            <a:r>
              <a:rPr dirty="0" smtClean="0"/>
              <a:t>Restaurant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New Entrees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Entrees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endParaRPr lang="en-US" smtClean="0"/>
          </a:p>
          <a:p>
            <a:r>
              <a:rPr lang="en-US" smtClean="0"/>
              <a:t>Beef</a:t>
            </a:r>
            <a:endParaRPr lang="en-US" dirty="0" smtClean="0"/>
          </a:p>
          <a:p>
            <a:pPr lvl="1"/>
            <a:r>
              <a:rPr lang="en-US" dirty="0" smtClean="0"/>
              <a:t>New York Strip with Mushroom Sauce - $21.99</a:t>
            </a:r>
          </a:p>
          <a:p>
            <a:pPr lvl="1"/>
            <a:r>
              <a:rPr lang="en-US" dirty="0" smtClean="0"/>
              <a:t>Beef Wellington - $18.99</a:t>
            </a:r>
          </a:p>
          <a:p>
            <a:r>
              <a:rPr lang="en-US" dirty="0" smtClean="0"/>
              <a:t>Pork</a:t>
            </a:r>
          </a:p>
          <a:p>
            <a:pPr lvl="1"/>
            <a:r>
              <a:rPr lang="en-US" dirty="0" smtClean="0"/>
              <a:t>Braised Pork Chops with Pineapple - $15.99</a:t>
            </a:r>
          </a:p>
          <a:p>
            <a:pPr lvl="1"/>
            <a:r>
              <a:rPr lang="en-US" dirty="0" smtClean="0"/>
              <a:t>Stir Fried Pork with </a:t>
            </a:r>
            <a:r>
              <a:rPr lang="en-US" dirty="0" err="1" smtClean="0"/>
              <a:t>Udon</a:t>
            </a:r>
            <a:r>
              <a:rPr lang="en-US" dirty="0" smtClean="0"/>
              <a:t> Noodles - $19.99</a:t>
            </a:r>
          </a:p>
          <a:p>
            <a:r>
              <a:rPr lang="en-US" dirty="0" smtClean="0"/>
              <a:t>Chicken</a:t>
            </a:r>
          </a:p>
          <a:p>
            <a:pPr lvl="1"/>
            <a:r>
              <a:rPr lang="en-US" dirty="0" smtClean="0"/>
              <a:t>Chicken a la King with Puff Pastry - $15.99</a:t>
            </a:r>
          </a:p>
          <a:p>
            <a:pPr lvl="1"/>
            <a:r>
              <a:rPr lang="en-US" dirty="0" smtClean="0"/>
              <a:t>Grilled Chicken Breast with Summer Vegetables - $12.99</a:t>
            </a:r>
          </a:p>
          <a:p>
            <a:r>
              <a:rPr lang="en-US" dirty="0" smtClean="0"/>
              <a:t>Fish</a:t>
            </a:r>
          </a:p>
          <a:p>
            <a:pPr lvl="1"/>
            <a:r>
              <a:rPr lang="en-US" dirty="0" smtClean="0"/>
              <a:t>Coho Salmon Filet with Sweet Potato Fries $21.99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r="130000" b="130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34</TotalTime>
  <Words>70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8" baseType="lpstr">
      <vt:lpstr>Book Antiqua</vt:lpstr>
      <vt:lpstr>Lucida Sans</vt:lpstr>
      <vt:lpstr>Wingdings</vt:lpstr>
      <vt:lpstr>Wingdings 2</vt:lpstr>
      <vt:lpstr>Wingdings 3</vt:lpstr>
      <vt:lpstr>Apex</vt:lpstr>
      <vt:lpstr>Northwind Traders Restaurant</vt:lpstr>
      <vt:lpstr>New Entrees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Coho Winery Restaurant</dc:title>
  <dc:creator>Tim Huddleston</dc:creator>
  <cp:lastModifiedBy>Faithe Wempen</cp:lastModifiedBy>
  <cp:revision>15</cp:revision>
  <dcterms:created xsi:type="dcterms:W3CDTF">2006-09-28T01:26:27Z</dcterms:created>
  <dcterms:modified xsi:type="dcterms:W3CDTF">2013-07-05T01:41:52Z</dcterms:modified>
</cp:coreProperties>
</file>